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Gelasio" panose="020B0604020202020204" charset="0"/>
      <p:regular r:id="rId16"/>
    </p:embeddedFont>
    <p:embeddedFont>
      <p:font typeface="Lato" panose="020F050202020403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18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ryavignesh1304/Agentic-RAG-bot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RAG Chatbot: Revolutionising Document Interaction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Transforming static documents into dynamic knowledge bases for instant, context-aware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5807"/>
            <a:ext cx="82330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the RAG Chatbot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82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RAG Chatbot is an innovative solution designed to revolutionise how users interact with documents. It converts static information into a dynamic, queryable knowledge base.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39170"/>
            <a:ext cx="6407944" cy="2694503"/>
          </a:xfrm>
          <a:prstGeom prst="roundRect">
            <a:avLst>
              <a:gd name="adj" fmla="val 353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096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Solved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586883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Users can ask natural language questions and receive accurate, context-aware answers directly from their documents, eliminating manual searches.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839170"/>
            <a:ext cx="6408063" cy="2694503"/>
          </a:xfrm>
          <a:prstGeom prst="roundRect">
            <a:avLst>
              <a:gd name="adj" fmla="val 353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4096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Technologies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458688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Retrieval Augmented Generation (RAG)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85842" y="502908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Gemini AI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85842" y="547127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FastAPI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85842" y="591347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8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309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RAG Chatbot is engineered with a comprehensive set of features to ensure a seamless and powerful user experience.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Intelligent Interaction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5700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AI-Powered Chat: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Leverages RAG and Google Gemini AI for intelligent conversations.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50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Context-Aware Responses: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Provides answers with precise citations from source documents.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9301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Modular Agentic Architecture: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Ensures scalable and maintainable system design.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075861"/>
            <a:ext cx="3959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 &amp; Data Management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365700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Multi-Format Support: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Handles PDF, DOCX, PPTX, CSV, TXT, and Markdown.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8250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Fast Retrieval: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Utilises FAISS for efficient information retrieval.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6301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 Integration: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Powered by PostgreSQL for robust data storage.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3075861"/>
            <a:ext cx="3550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&amp; System Management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2067" y="365700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Authentication: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Secure access control with JWT.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446210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 History: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Manages and stores past conversations for easy reference.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56301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Intuitive UI: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Built with React, TypeScript, Tailwind, and Framer Motion for a smooth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753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Stack &amp; RAG Architecture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RAG Chatbot employs a robust technology stack to deliver high performance and a seamless user experience.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60579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 18: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building dynamic user interfaces.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2689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TypeScript: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Enhances code quality with static type checking.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04799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Vite: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Fast development build tool.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26909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Tailwind CSS: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Utility-first CSS framework for rapid styling.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49019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Framer Motion: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smooth, production-ready animations.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71129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 Router: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Manages navigation within the application.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293239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Lucide React: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Open-source icon library for clear visuals.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15348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Axios: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Promise-based HTTP client for API requests.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461171" y="1315283"/>
            <a:ext cx="181832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 &amp; RAG Architecture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461171" y="160579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FastAPI &amp; Python: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High-performance web framework.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7461171" y="182689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Gemini AI: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Powers the LLM for advanced responses.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7461171" y="204799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FAISS: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Efficient similarity search for vector embeddings.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7461171" y="226909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Sentence Transformers: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Generates document embeddings.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7461171" y="249019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PostgreSQL &amp; Asyncpg: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Robust relational database and async driver.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7461171" y="271129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Bcrypt &amp; PyJWT: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Secure password hashing and token management.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396835" y="3544610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RAG Agent Flow</a:t>
            </a:r>
            <a:endParaRPr lang="en-US" sz="13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3927277"/>
            <a:ext cx="566976" cy="680442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077158" y="404062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Query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1077158" y="4285774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submits a natural language question.</a:t>
            </a:r>
            <a:endParaRPr lang="en-US" sz="850" dirty="0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4607719"/>
            <a:ext cx="566976" cy="680442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1077158" y="472106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Coordinator Agent</a:t>
            </a:r>
            <a:endParaRPr lang="en-US" sz="1100" dirty="0"/>
          </a:p>
        </p:txBody>
      </p:sp>
      <p:sp>
        <p:nvSpPr>
          <p:cNvPr id="26" name="Text 22"/>
          <p:cNvSpPr/>
          <p:nvPr/>
        </p:nvSpPr>
        <p:spPr>
          <a:xfrm>
            <a:off x="1077158" y="4966216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Orchestrates the entire process, routing the query to appropriate agents.</a:t>
            </a:r>
            <a:endParaRPr lang="en-US" sz="850" dirty="0"/>
          </a:p>
        </p:txBody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5288161"/>
            <a:ext cx="566976" cy="680442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1077158" y="540150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Ingestion Agent</a:t>
            </a:r>
            <a:endParaRPr lang="en-US" sz="1100" dirty="0"/>
          </a:p>
        </p:txBody>
      </p:sp>
      <p:sp>
        <p:nvSpPr>
          <p:cNvPr id="29" name="Text 24"/>
          <p:cNvSpPr/>
          <p:nvPr/>
        </p:nvSpPr>
        <p:spPr>
          <a:xfrm>
            <a:off x="1077158" y="5646658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Parses documents, extracts text, and chunks content for processing.</a:t>
            </a:r>
            <a:endParaRPr lang="en-US" sz="850" dirty="0"/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35" y="5968603"/>
            <a:ext cx="566976" cy="680442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1077158" y="608195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Retrieval Agent</a:t>
            </a:r>
            <a:endParaRPr lang="en-US" sz="1100" dirty="0"/>
          </a:p>
        </p:txBody>
      </p:sp>
      <p:sp>
        <p:nvSpPr>
          <p:cNvPr id="32" name="Text 26"/>
          <p:cNvSpPr/>
          <p:nvPr/>
        </p:nvSpPr>
        <p:spPr>
          <a:xfrm>
            <a:off x="1077158" y="6327100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Generates embeddings (Sentence Transformers), indexes with FAISS, performs similarity search, and retrieves relevant context.</a:t>
            </a:r>
            <a:endParaRPr lang="en-US" sz="850" dirty="0"/>
          </a:p>
        </p:txBody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35" y="6649045"/>
            <a:ext cx="566976" cy="680442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1077158" y="67623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LLM Response Agent</a:t>
            </a:r>
            <a:endParaRPr lang="en-US" sz="1100" dirty="0"/>
          </a:p>
        </p:txBody>
      </p:sp>
      <p:sp>
        <p:nvSpPr>
          <p:cNvPr id="35" name="Text 28"/>
          <p:cNvSpPr/>
          <p:nvPr/>
        </p:nvSpPr>
        <p:spPr>
          <a:xfrm>
            <a:off x="1077158" y="7007543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Constructs prompts, interacts with Gemini API, and generates context-aware answers.</a:t>
            </a:r>
            <a:endParaRPr lang="en-US" sz="850" dirty="0"/>
          </a:p>
        </p:txBody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35" y="7329488"/>
            <a:ext cx="566976" cy="680442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1077158" y="74428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Response</a:t>
            </a:r>
            <a:endParaRPr lang="en-US" sz="1100" dirty="0"/>
          </a:p>
        </p:txBody>
      </p:sp>
      <p:sp>
        <p:nvSpPr>
          <p:cNvPr id="38" name="Text 30"/>
          <p:cNvSpPr/>
          <p:nvPr/>
        </p:nvSpPr>
        <p:spPr>
          <a:xfrm>
            <a:off x="1077158" y="7687985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Delivers the generated answer and cited sources to the user.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71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Schema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95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application's data is structured across three key tables, ensuring efficient storage and retrieval of user, chat, and message information.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40480"/>
            <a:ext cx="13042821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84810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991808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1262" y="3991808"/>
            <a:ext cx="3837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Stores user authentication details.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30251" y="3991808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id, username, password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49841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4642128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Chat_Sessions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1262" y="4642128"/>
            <a:ext cx="38377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Manages individual chat conversations.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30251" y="4642128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id, user_id (FK), title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51164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462" y="5655350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Messages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31262" y="5655350"/>
            <a:ext cx="38377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Records all messages within each session.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630251" y="5655350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id, chat_session_id (FK), sender, content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169" y="462677"/>
            <a:ext cx="6189107" cy="525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Getting Started: Setup Highlights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8169" y="1323975"/>
            <a:ext cx="1345406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get the RAG Chatbot running, ensure you meet the prerequisites and correctly configure your environment.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8169" y="1781889"/>
            <a:ext cx="13454063" cy="2035493"/>
          </a:xfrm>
          <a:prstGeom prst="roundRect">
            <a:avLst>
              <a:gd name="adj" fmla="val 3468"/>
            </a:avLst>
          </a:prstGeom>
          <a:solidFill>
            <a:srgbClr val="B6D6F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6" y="1998464"/>
            <a:ext cx="262533" cy="2100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86696" y="1991797"/>
            <a:ext cx="2100739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Prerequisites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186696" y="2422327"/>
            <a:ext cx="1268753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3.9+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186696" y="2750106"/>
            <a:ext cx="1268753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18+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186696" y="3077885"/>
            <a:ext cx="1268753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PostgreSQL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186696" y="3405664"/>
            <a:ext cx="1268753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Git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88169" y="4174331"/>
            <a:ext cx="3170158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Environment Configuration (.env)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88169" y="4604861"/>
            <a:ext cx="6522006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Crucially, set up your </a:t>
            </a: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.env</a:t>
            </a: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file to store sensitive information. Remember to add it to </a:t>
            </a: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.gitignore</a:t>
            </a: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prevent accidental commits.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88169" y="5331738"/>
            <a:ext cx="6522006" cy="1327785"/>
          </a:xfrm>
          <a:prstGeom prst="roundRect">
            <a:avLst>
              <a:gd name="adj" fmla="val 5316"/>
            </a:avLst>
          </a:prstGeom>
          <a:solidFill>
            <a:srgbClr val="F2F2F2"/>
          </a:solidFill>
          <a:ln/>
        </p:spPr>
      </p:sp>
      <p:sp>
        <p:nvSpPr>
          <p:cNvPr id="14" name="Shape 11"/>
          <p:cNvSpPr/>
          <p:nvPr/>
        </p:nvSpPr>
        <p:spPr>
          <a:xfrm>
            <a:off x="579834" y="5331738"/>
            <a:ext cx="6538674" cy="1327785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5" name="Text 12"/>
          <p:cNvSpPr/>
          <p:nvPr/>
        </p:nvSpPr>
        <p:spPr>
          <a:xfrm>
            <a:off x="747832" y="5457706"/>
            <a:ext cx="6202680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GEMINI_API_KEY="your_gemini_api_key"JWT_SECRET_KEY="your_jwt_secret_key"DATABASE_URL="postgresql://user:password@host:port/database"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88169" y="6848475"/>
            <a:ext cx="652200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your </a:t>
            </a: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main.py</a:t>
            </a: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references these variables for proper initialisation.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527846" y="4174331"/>
            <a:ext cx="2100739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 Setup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527846" y="4604861"/>
            <a:ext cx="652200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a Python virtual environment: </a:t>
            </a: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-m venv venv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527846" y="4932640"/>
            <a:ext cx="652200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Activate the environment: </a:t>
            </a: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source venv/bin/activate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527846" y="5260419"/>
            <a:ext cx="652200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Install dependencies: </a:t>
            </a: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7527846" y="5588198"/>
            <a:ext cx="652200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 up PostgreSQL database and apply migrations.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7527846" y="5915978"/>
            <a:ext cx="652200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5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Run the backend: </a:t>
            </a: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uvicorn main:app --reload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527846" y="6352937"/>
            <a:ext cx="2100739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 Setup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7527846" y="6783467"/>
            <a:ext cx="652200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Navigate to the frontend directory.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7527846" y="7111246"/>
            <a:ext cx="652200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Install dependencies: </a:t>
            </a: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7527846" y="7439025"/>
            <a:ext cx="652200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Start the development server: npm run dev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92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Interaction 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1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RAG Chatbot offers an intuitive workflow for document interaction, from uploading content to receiving intelligent responses.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69726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09" y="2697242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476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 Upload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67401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Users securely upload documents in various formats (PDF, DOCX, etc.).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00211" y="2569726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330" y="2697242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27025" y="3476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Ask Questions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627025" y="3967401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Submit natural language queries related to the uploaded documents.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5090041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909" y="5260062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20604" y="5997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Receive Answers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20604" y="6487716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Get context-aware responses with cited sources from the documents.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00211" y="5090041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8330" y="5217557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27025" y="5997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View History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27025" y="6487716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and review past chat sessions and interactions.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3529"/>
            <a:ext cx="6059805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Endpoints Overview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754743"/>
            <a:ext cx="130716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backend exposes a well-structured set of API endpoints to manage users, documents, and chat operations.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9383" y="2695456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79383" y="2664976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E5E5E0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361486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E5E5E0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923" y="2528530"/>
            <a:ext cx="267176" cy="33397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32510" y="3252192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Authentication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2510" y="3733681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Endpoints for user registration (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/register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), login (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/login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), and JWT token management.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523" y="2695456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26523" y="2664976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E5E5E0"/>
          </a:solidFill>
          <a:ln/>
        </p:spPr>
      </p:sp>
      <p:sp>
        <p:nvSpPr>
          <p:cNvPr id="12" name="Shape 9"/>
          <p:cNvSpPr/>
          <p:nvPr/>
        </p:nvSpPr>
        <p:spPr>
          <a:xfrm>
            <a:off x="10304681" y="2361486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E5E5E0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063" y="2561868"/>
            <a:ext cx="267176" cy="26717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79650" y="3252192"/>
            <a:ext cx="4202073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 Upload &amp; Management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679650" y="3733681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APIs for uploading documents (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/documents/upload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), listing uploaded files, and deleting them.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79383" y="5255895"/>
            <a:ext cx="6424493" cy="2360057"/>
          </a:xfrm>
          <a:prstGeom prst="roundRect">
            <a:avLst>
              <a:gd name="adj" fmla="val 619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779383" y="5225415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E5E5E0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4921925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E5E5E0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923" y="5122307"/>
            <a:ext cx="267176" cy="26717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32510" y="5812631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Chat Operations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1032510" y="6294120"/>
            <a:ext cx="5918240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Endpoints for initiating new chat sessions (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/chat/new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), sending messages (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/chat/{session_id}/message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), and retrieving chat history.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6523" y="5255895"/>
            <a:ext cx="6424493" cy="2360057"/>
          </a:xfrm>
          <a:prstGeom prst="roundRect">
            <a:avLst>
              <a:gd name="adj" fmla="val 619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26523" y="5225415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E5E5E0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04681" y="4921925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E5E5E0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5063" y="5088969"/>
            <a:ext cx="267176" cy="33397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79650" y="5812631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&amp; Health</a:t>
            </a:r>
            <a:endParaRPr lang="en-US" sz="2150" dirty="0"/>
          </a:p>
        </p:txBody>
      </p:sp>
      <p:sp>
        <p:nvSpPr>
          <p:cNvPr id="27" name="Text 21"/>
          <p:cNvSpPr/>
          <p:nvPr/>
        </p:nvSpPr>
        <p:spPr>
          <a:xfrm>
            <a:off x="7679650" y="6294120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Utility endpoints for health checks (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/health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and system status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992" y="707350"/>
            <a:ext cx="6785015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Demos &amp; Call to Action</a:t>
            </a:r>
            <a:endParaRPr lang="en-US" sz="3900" dirty="0"/>
          </a:p>
        </p:txBody>
      </p:sp>
      <p:sp>
        <p:nvSpPr>
          <p:cNvPr id="6" name="Text 1"/>
          <p:cNvSpPr/>
          <p:nvPr/>
        </p:nvSpPr>
        <p:spPr>
          <a:xfrm>
            <a:off x="696992" y="4599980"/>
            <a:ext cx="1323641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Witness the RAG Chatbot in action through live demonstrations showcasing its capabilities across various document types and query complexities.</a:t>
            </a:r>
            <a:endParaRPr lang="en-US" sz="1550" dirty="0"/>
          </a:p>
        </p:txBody>
      </p:sp>
      <p:sp>
        <p:nvSpPr>
          <p:cNvPr id="7" name="Text 2"/>
          <p:cNvSpPr/>
          <p:nvPr/>
        </p:nvSpPr>
        <p:spPr>
          <a:xfrm>
            <a:off x="696992" y="5217319"/>
            <a:ext cx="3335060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Learn More &amp; Contribute</a:t>
            </a:r>
            <a:endParaRPr lang="en-US" sz="2350" dirty="0"/>
          </a:p>
        </p:txBody>
      </p:sp>
      <p:sp>
        <p:nvSpPr>
          <p:cNvPr id="8" name="Text 3"/>
          <p:cNvSpPr/>
          <p:nvPr/>
        </p:nvSpPr>
        <p:spPr>
          <a:xfrm>
            <a:off x="696992" y="5889427"/>
            <a:ext cx="1323641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GitHub Repository: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Access the full codebase, detailed documentation, and contribution guidelines.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96992" y="6431994"/>
            <a:ext cx="1323641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Contact Us: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inquiries, collaboration opportunities, or feature requests, reach out to our development team.</a:t>
            </a:r>
            <a:endParaRPr lang="en-US" sz="1550" dirty="0"/>
          </a:p>
        </p:txBody>
      </p:sp>
      <p:pic>
        <p:nvPicPr>
          <p:cNvPr id="10" name="Image 3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2" y="6974562"/>
            <a:ext cx="1812608" cy="5476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10CE3F-6D49-6F2A-2A96-7F2B592A3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801" y="1478994"/>
            <a:ext cx="3634722" cy="26358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E00C4D-757F-AE91-F0C1-1E91DB6C6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355" y="1503998"/>
            <a:ext cx="4516245" cy="261080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92A00A2-FC43-B272-1A0E-00019ED22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1478994"/>
            <a:ext cx="3797228" cy="26108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1002</Words>
  <Application>Microsoft Office PowerPoint</Application>
  <PresentationFormat>Custom</PresentationFormat>
  <Paragraphs>122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Consolas</vt:lpstr>
      <vt:lpstr>Arial</vt:lpstr>
      <vt:lpstr>Gelasio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Surya Vignesh Kapuganti</cp:lastModifiedBy>
  <cp:revision>2</cp:revision>
  <dcterms:created xsi:type="dcterms:W3CDTF">2025-07-25T04:42:58Z</dcterms:created>
  <dcterms:modified xsi:type="dcterms:W3CDTF">2025-07-26T05:48:57Z</dcterms:modified>
</cp:coreProperties>
</file>